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86438-D1DC-47FA-9ED5-345D3BBDC853}" v="3" dt="2022-12-05T14:39:39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Pucci" userId="4576fab1-ea80-4bd8-8ccc-85059bc226f7" providerId="ADAL" clId="{0BF86438-D1DC-47FA-9ED5-345D3BBDC853}"/>
    <pc:docChg chg="custSel modSld modMainMaster">
      <pc:chgData name="Denilson Pucci" userId="4576fab1-ea80-4bd8-8ccc-85059bc226f7" providerId="ADAL" clId="{0BF86438-D1DC-47FA-9ED5-345D3BBDC853}" dt="2022-12-05T14:39:48.069" v="17" actId="1036"/>
      <pc:docMkLst>
        <pc:docMk/>
      </pc:docMkLst>
      <pc:sldChg chg="modSp mod">
        <pc:chgData name="Denilson Pucci" userId="4576fab1-ea80-4bd8-8ccc-85059bc226f7" providerId="ADAL" clId="{0BF86438-D1DC-47FA-9ED5-345D3BBDC853}" dt="2022-12-05T14:39:48.069" v="17" actId="1036"/>
        <pc:sldMkLst>
          <pc:docMk/>
          <pc:sldMk cId="1345946507" sldId="256"/>
        </pc:sldMkLst>
        <pc:spChg chg="mod">
          <ac:chgData name="Denilson Pucci" userId="4576fab1-ea80-4bd8-8ccc-85059bc226f7" providerId="ADAL" clId="{0BF86438-D1DC-47FA-9ED5-345D3BBDC853}" dt="2022-12-05T14:39:48.069" v="17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0BF86438-D1DC-47FA-9ED5-345D3BBDC853}" dt="2022-12-05T14:39:39.903" v="15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0BF86438-D1DC-47FA-9ED5-345D3BBDC853}" dt="2022-12-05T14:39:35.932" v="12" actId="478"/>
          <ac:picMkLst>
            <pc:docMk/>
            <pc:sldMasterMk cId="1702979066" sldId="2147483660"/>
            <ac:picMk id="3" creationId="{1A33788E-1643-5D3D-19AD-3FF09CB152B5}"/>
          </ac:picMkLst>
        </pc:picChg>
        <pc:picChg chg="del">
          <ac:chgData name="Denilson Pucci" userId="4576fab1-ea80-4bd8-8ccc-85059bc226f7" providerId="ADAL" clId="{0BF86438-D1DC-47FA-9ED5-345D3BBDC853}" dt="2022-11-25T15:26:43.364" v="0" actId="478"/>
          <ac:picMkLst>
            <pc:docMk/>
            <pc:sldMasterMk cId="1702979066" sldId="2147483660"/>
            <ac:picMk id="3" creationId="{7F909497-3B14-AA1E-019A-34E0C8AA5ECB}"/>
          </ac:picMkLst>
        </pc:picChg>
        <pc:picChg chg="add mod">
          <ac:chgData name="Denilson Pucci" userId="4576fab1-ea80-4bd8-8ccc-85059bc226f7" providerId="ADAL" clId="{0BF86438-D1DC-47FA-9ED5-345D3BBDC853}" dt="2022-12-05T14:39:39.903" v="15" actId="962"/>
          <ac:picMkLst>
            <pc:docMk/>
            <pc:sldMasterMk cId="1702979066" sldId="2147483660"/>
            <ac:picMk id="4" creationId="{7A7EE36D-3523-FCCA-10CC-78E60963F9A9}"/>
          </ac:picMkLst>
        </pc:picChg>
        <pc:picChg chg="add del mod">
          <ac:chgData name="Denilson Pucci" userId="4576fab1-ea80-4bd8-8ccc-85059bc226f7" providerId="ADAL" clId="{0BF86438-D1DC-47FA-9ED5-345D3BBDC853}" dt="2022-11-28T14:21:33.648" v="6" actId="478"/>
          <ac:picMkLst>
            <pc:docMk/>
            <pc:sldMasterMk cId="1702979066" sldId="2147483660"/>
            <ac:picMk id="4" creationId="{E46ACDBD-C74E-3508-107C-05DEC4B0D57D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Andre Pucci" userId="4576fab1-ea80-4bd8-8ccc-85059bc226f7" providerId="ADAL" clId="{F9919313-8382-45E5-ADF1-38FB6A10130B}"/>
    <pc:docChg chg="undo custSel modMainMaster">
      <pc:chgData name="Denilson Andre Pucci" userId="4576fab1-ea80-4bd8-8ccc-85059bc226f7" providerId="ADAL" clId="{F9919313-8382-45E5-ADF1-38FB6A10130B}" dt="2022-11-23T13:46:59.185" v="9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46:59.185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46:59.185" v="9" actId="962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Andre Pucci" userId="4576fab1-ea80-4bd8-8ccc-85059bc226f7" providerId="ADAL" clId="{F9919313-8382-45E5-ADF1-38FB6A10130B}" dt="2022-11-23T13:46:54.038" v="6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omens de terno e gravata&#10;&#10;Descrição gerada automaticamente com confiança média">
            <a:extLst>
              <a:ext uri="{FF2B5EF4-FFF2-40B4-BE49-F238E27FC236}">
                <a16:creationId xmlns:a16="http://schemas.microsoft.com/office/drawing/2014/main" id="{7A7EE36D-3523-FCCA-10CC-78E60963F9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E0C40764E2F545B5756B362382C479" ma:contentTypeVersion="16" ma:contentTypeDescription="Crie um novo documento." ma:contentTypeScope="" ma:versionID="710123c709b80f4a3baf7ff7a526cb36">
  <xsd:schema xmlns:xsd="http://www.w3.org/2001/XMLSchema" xmlns:xs="http://www.w3.org/2001/XMLSchema" xmlns:p="http://schemas.microsoft.com/office/2006/metadata/properties" xmlns:ns2="a8a82409-9548-47b3-a351-d7495594f3c8" xmlns:ns3="10066eb3-b94a-427c-b89d-d16a460a60fc" xmlns:ns4="1ca3a96b-b23d-4c07-a046-fd4d14ce6620" targetNamespace="http://schemas.microsoft.com/office/2006/metadata/properties" ma:root="true" ma:fieldsID="b274e607e17d78b734c5c36c9debc760" ns2:_="" ns3:_="" ns4:_="">
    <xsd:import namespace="a8a82409-9548-47b3-a351-d7495594f3c8"/>
    <xsd:import namespace="10066eb3-b94a-427c-b89d-d16a460a60fc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82409-9548-47b3-a351-d7495594f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66eb3-b94a-427c-b89d-d16a460a60f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066eb3-b94a-427c-b89d-d16a460a60fc">
      <UserInfo>
        <DisplayName/>
        <AccountId xsi:nil="true"/>
        <AccountType/>
      </UserInfo>
    </SharedWithUsers>
    <MediaLengthInSeconds xmlns="a8a82409-9548-47b3-a351-d7495594f3c8" xsi:nil="true"/>
    <TaxCatchAll xmlns="1ca3a96b-b23d-4c07-a046-fd4d14ce6620" xsi:nil="true"/>
    <lcf76f155ced4ddcb4097134ff3c332f xmlns="a8a82409-9548-47b3-a351-d7495594f3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B8E3FB-02CB-45D2-A245-21B005D5C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a82409-9548-47b3-a351-d7495594f3c8"/>
    <ds:schemaRef ds:uri="10066eb3-b94a-427c-b89d-d16a460a60fc"/>
    <ds:schemaRef ds:uri="1ca3a96b-b23d-4c07-a046-fd4d14ce6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 AP</cp:lastModifiedBy>
  <cp:revision>2</cp:revision>
  <dcterms:created xsi:type="dcterms:W3CDTF">2021-11-12T19:44:52Z</dcterms:created>
  <dcterms:modified xsi:type="dcterms:W3CDTF">2022-12-05T14:39:49Z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0x010100B9E0C40764E2F545B5756B362382C479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